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PT Sans Narrow"/>
      <p:regular r:id="rId59"/>
      <p:bold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Narrow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TSansNarrow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594d4563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594d4563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ba69b17e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ba69b17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594d456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594d456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594d4563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594d4563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594d4563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594d4563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Ir directo y al punto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594d4563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594d4563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594d4563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594d4563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594d4563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594d4563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b9d4ed1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b9d4ed1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594d4563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594d4563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Agradecer y brindar apoyo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594d4563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594d4563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b9d4ed19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b9d4ed19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b9d4ed19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1b9d4ed19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b9d4ed19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b9d4ed19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b9d4ed1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b9d4ed1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b9d4ed19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1b9d4ed19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b9d4ed19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b9d4ed19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b9d4ed19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b9d4ed19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b9d4ed19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b9d4ed19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b9d4ed19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b9d4ed19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b9d4ed19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1b9d4ed19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1ba69b17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1ba69b17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b9d4ed19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b9d4ed19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b9d4ed19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1b9d4ed19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b9d4ed19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1b9d4ed19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b9d4ed19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1b9d4ed1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b9d4ed19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b9d4ed19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b9d4ed19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b9d4ed19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b9d4ed19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1b9d4ed19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1b9d4ed19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1b9d4ed19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b9d4ed19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b9d4ed19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b9d4ed19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1b9d4ed19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594d4563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594d4563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hablar sobre que si una broma te hizo sentir mal no dudes en comentarlo a la persona y puedan corregir esto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1b9d4ed19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1b9d4ed19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1b9d4ed19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1b9d4ed19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b9d4ed19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b9d4ed19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b9d4ed19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b9d4ed19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1b9d4ed19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1b9d4ed19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b9d4ed19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1b9d4ed19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b9d4ed19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b9d4ed19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b9d4ed19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b9d4ed19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ClickUp todo comentario dirigido a nosotros debe ser respondido, por lo cual debemos estar atentos.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b9d4ed19f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b9d4ed19f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b9d4ed19f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1b9d4ed19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94d4563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94d4563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b9d4ed19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b9d4ed19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b9d4ed19f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1b9d4ed19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b9d4ed19f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1b9d4ed19f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1b9d4ed19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1b9d4ed19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594d4563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594d4563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ba56e40d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ba56e40d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594d4563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594d4563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594d4563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594d4563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jpg"/><Relationship Id="rId11" Type="http://schemas.openxmlformats.org/officeDocument/2006/relationships/image" Target="../media/image14.jpg"/><Relationship Id="rId10" Type="http://schemas.openxmlformats.org/officeDocument/2006/relationships/image" Target="../media/image36.png"/><Relationship Id="rId13" Type="http://schemas.openxmlformats.org/officeDocument/2006/relationships/image" Target="../media/image1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6.jpg"/><Relationship Id="rId15" Type="http://schemas.openxmlformats.org/officeDocument/2006/relationships/hyperlink" Target="https://miro.com/app/board/uXjVN12YsiI=/" TargetMode="External"/><Relationship Id="rId14" Type="http://schemas.openxmlformats.org/officeDocument/2006/relationships/image" Target="../media/image30.jpg"/><Relationship Id="rId17" Type="http://schemas.openxmlformats.org/officeDocument/2006/relationships/image" Target="../media/image43.png"/><Relationship Id="rId16" Type="http://schemas.openxmlformats.org/officeDocument/2006/relationships/image" Target="../media/image27.png"/><Relationship Id="rId5" Type="http://schemas.openxmlformats.org/officeDocument/2006/relationships/image" Target="../media/image22.png"/><Relationship Id="rId19" Type="http://schemas.openxmlformats.org/officeDocument/2006/relationships/image" Target="../media/image18.png"/><Relationship Id="rId6" Type="http://schemas.openxmlformats.org/officeDocument/2006/relationships/image" Target="../media/image35.jpg"/><Relationship Id="rId18" Type="http://schemas.openxmlformats.org/officeDocument/2006/relationships/image" Target="../media/image42.jp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Taller de Comunicación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Entender cómo comunicarte en Jelou acorde a los perfiles y la situación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 de comunicación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Si tienes actualizaciones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"Me gustaría informarles…"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"Traigo novedades sobre…"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"Paso a comunicar..."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Si eres amable, es ameno y es más probable que sea leído.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Pero tampoco exageres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Evita ser excesivamente formal y redundante en tus mensajes.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049" y="2062674"/>
            <a:ext cx="6151500" cy="21019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comunicarse con cada perfil?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40"/>
              <a:t>Adaptar la comunicación según el perfil con el que se interactúa</a:t>
            </a:r>
            <a:endParaRPr sz="2840"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Founders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1454975" y="2233575"/>
            <a:ext cx="1667400" cy="159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5523975" y="2233575"/>
            <a:ext cx="1667400" cy="159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6720" l="-899" r="7170" t="3905"/>
          <a:stretch/>
        </p:blipFill>
        <p:spPr>
          <a:xfrm>
            <a:off x="1541525" y="2319525"/>
            <a:ext cx="1494300" cy="1424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25"/>
          <p:cNvSpPr txBox="1"/>
          <p:nvPr/>
        </p:nvSpPr>
        <p:spPr>
          <a:xfrm>
            <a:off x="5264475" y="3900950"/>
            <a:ext cx="218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Alberto Vera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Legal Representative &amp; Founder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1195475" y="3900950"/>
            <a:ext cx="21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Luis Loaiza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CEO &amp; Founder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0675" y="2319075"/>
            <a:ext cx="1494000" cy="142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40"/>
              <a:t>Adaptar la comunicación según el perfil con el que se interactúa</a:t>
            </a:r>
            <a:endParaRPr sz="284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Founders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Mensajes claros y directos.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Enfocarse en resultados, no en el cómo se hizo o procesos específicos a menos de que ellos pidan detalles.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"Hola [Nombre], aquí tienes el reporte del progreso de esta semana. Hemos alcanzado el 80% de nuestros objetivos. Esto fue informado a mi lead</a:t>
            </a:r>
            <a:r>
              <a:rPr lang="es-419"/>
              <a:t>"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3785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40"/>
              <a:t>Adaptar la comunicación según el perfil con el que se interactúa</a:t>
            </a:r>
            <a:endParaRPr sz="2840"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007650"/>
            <a:ext cx="8098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600"/>
              <a:t>Founders</a:t>
            </a:r>
            <a:endParaRPr b="1" sz="6600"/>
          </a:p>
          <a:p>
            <a:pPr indent="-3090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 sz="5065"/>
              <a:t>Si no tienes 100% clara la información que te ha pedido, </a:t>
            </a:r>
            <a:r>
              <a:rPr b="1" lang="es-419" sz="5065"/>
              <a:t>indícale que requieres hablar con tu lead.</a:t>
            </a:r>
            <a:endParaRPr b="1" sz="506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65"/>
          </a:p>
          <a:p>
            <a:pPr indent="-3090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 sz="5065"/>
              <a:t>Ahórrale el tiempo de ir a buscar al lead, búscalo tú proactivamente y </a:t>
            </a:r>
            <a:r>
              <a:rPr b="1" lang="es-419" sz="5065"/>
              <a:t>ofrécele un tiempo</a:t>
            </a:r>
            <a:r>
              <a:rPr lang="es-419" sz="5065"/>
              <a:t> en el cual se le puede dar una respuesta.</a:t>
            </a:r>
            <a:endParaRPr sz="506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65"/>
          </a:p>
          <a:p>
            <a:pPr indent="-3090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 sz="5065"/>
              <a:t>Si el lead no ha ordenado comunicarse con ellos para temas de proyectos, </a:t>
            </a:r>
            <a:r>
              <a:rPr b="1" lang="es-419" sz="5065"/>
              <a:t>evitarlo</a:t>
            </a:r>
            <a:r>
              <a:rPr lang="es-419" sz="5065"/>
              <a:t>. </a:t>
            </a:r>
            <a:endParaRPr sz="50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65"/>
          </a:p>
          <a:p>
            <a:pPr indent="-3090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 sz="5065"/>
              <a:t>Si se comunican contigo, </a:t>
            </a:r>
            <a:r>
              <a:rPr b="1" lang="es-419" sz="5065"/>
              <a:t>avisa a tu lead</a:t>
            </a:r>
            <a:r>
              <a:rPr lang="es-419" sz="5065"/>
              <a:t> y dale detalles de la situación.</a:t>
            </a:r>
            <a:endParaRPr sz="50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65"/>
          </a:p>
          <a:p>
            <a:pPr indent="-3090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 sz="5065"/>
              <a:t>Si alguien pide que te comuniques con ellos, </a:t>
            </a:r>
            <a:r>
              <a:rPr b="1" lang="es-419" sz="5065"/>
              <a:t>verificar con el lead antes de proceder</a:t>
            </a:r>
            <a:r>
              <a:rPr lang="es-419" sz="5065"/>
              <a:t>.`</a:t>
            </a:r>
            <a:endParaRPr sz="50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40"/>
              <a:t>Adaptar la comunicación según el perfil con el que se interactúa</a:t>
            </a:r>
            <a:endParaRPr sz="2840"/>
          </a:p>
        </p:txBody>
      </p:sp>
      <p:sp>
        <p:nvSpPr>
          <p:cNvPr id="176" name="Google Shape;176;p28"/>
          <p:cNvSpPr/>
          <p:nvPr/>
        </p:nvSpPr>
        <p:spPr>
          <a:xfrm>
            <a:off x="1997950" y="1740650"/>
            <a:ext cx="1267200" cy="10356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2968001" y="2256255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3938090" y="2774750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4900469" y="3287465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5870009" y="3808860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6832948" y="3287465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450" y="1804250"/>
            <a:ext cx="1108200" cy="9069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500" y="231970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154" y="180485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4900473" y="2256240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5878848" y="1740640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6832948" y="2256240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2967998" y="3287465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1035523" y="2256240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6">
            <a:alphaModFix/>
          </a:blip>
          <a:srcRect b="47854" l="50173" r="17067" t="10248"/>
          <a:stretch/>
        </p:blipFill>
        <p:spPr>
          <a:xfrm>
            <a:off x="5958050" y="283820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1035523" y="3287465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1997648" y="3808840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7">
            <a:alphaModFix/>
          </a:blip>
          <a:srcRect b="21333" l="396" r="386" t="2638"/>
          <a:stretch/>
        </p:blipFill>
        <p:spPr>
          <a:xfrm>
            <a:off x="1115025" y="231970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9090" l="0" r="0" t="9090"/>
          <a:stretch/>
        </p:blipFill>
        <p:spPr>
          <a:xfrm>
            <a:off x="2077150" y="283895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8">
            <a:alphaModFix/>
          </a:blip>
          <a:srcRect b="7982" l="0" r="0" t="7990"/>
          <a:stretch/>
        </p:blipFill>
        <p:spPr>
          <a:xfrm>
            <a:off x="4013738" y="283820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9">
            <a:alphaModFix/>
          </a:blip>
          <a:srcRect b="15001" l="0" r="0" t="14994"/>
          <a:stretch/>
        </p:blipFill>
        <p:spPr>
          <a:xfrm>
            <a:off x="5958050" y="180410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10">
            <a:alphaModFix/>
          </a:blip>
          <a:srcRect b="9090" l="0" r="0" t="9090"/>
          <a:stretch/>
        </p:blipFill>
        <p:spPr>
          <a:xfrm>
            <a:off x="6912450" y="231970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5025" y="3350925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77150" y="387305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13">
            <a:alphaModFix/>
          </a:blip>
          <a:srcRect b="10133" l="0" r="0" t="10133"/>
          <a:stretch/>
        </p:blipFill>
        <p:spPr>
          <a:xfrm>
            <a:off x="4979963" y="231970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14">
            <a:alphaModFix/>
          </a:blip>
          <a:srcRect b="19351" l="0" r="0" t="19351"/>
          <a:stretch/>
        </p:blipFill>
        <p:spPr>
          <a:xfrm>
            <a:off x="3047488" y="3350925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311700" y="1234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5"/>
              </a:rPr>
              <a:t>Leads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16">
            <a:alphaModFix/>
          </a:blip>
          <a:srcRect b="14406" l="0" r="0" t="14413"/>
          <a:stretch/>
        </p:blipFill>
        <p:spPr>
          <a:xfrm>
            <a:off x="4979963" y="3350925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17">
            <a:alphaModFix/>
          </a:blip>
          <a:srcRect b="9090" l="0" r="0" t="9090"/>
          <a:stretch/>
        </p:blipFill>
        <p:spPr>
          <a:xfrm>
            <a:off x="5958338" y="387230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72598" y="2775490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7803598" y="2774740"/>
            <a:ext cx="1267800" cy="10341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18">
            <a:alphaModFix/>
          </a:blip>
          <a:srcRect b="14812" l="0" r="0" t="14819"/>
          <a:stretch/>
        </p:blipFill>
        <p:spPr>
          <a:xfrm>
            <a:off x="152088" y="283820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19">
            <a:alphaModFix/>
          </a:blip>
          <a:srcRect b="19262" l="0" r="0" t="19256"/>
          <a:stretch/>
        </p:blipFill>
        <p:spPr>
          <a:xfrm>
            <a:off x="6920175" y="3350925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20">
            <a:alphaModFix/>
          </a:blip>
          <a:srcRect b="11490" l="0" r="0" t="11497"/>
          <a:stretch/>
        </p:blipFill>
        <p:spPr>
          <a:xfrm>
            <a:off x="7902350" y="2838950"/>
            <a:ext cx="1108800" cy="9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40"/>
              <a:t>Adaptar la comunicación según el perfil con el que se interactúa</a:t>
            </a:r>
            <a:endParaRPr sz="2840"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Leads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Comunicación que facilite la </a:t>
            </a:r>
            <a:r>
              <a:rPr b="1" lang="es-419"/>
              <a:t>toma de decisiones.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Proveer información necesaria </a:t>
            </a:r>
            <a:r>
              <a:rPr b="1" lang="es-419"/>
              <a:t>sin sobrecargar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Comunicarse si es parte del protocolo, de lo contrario, </a:t>
            </a:r>
            <a:r>
              <a:rPr b="1" lang="es-419"/>
              <a:t>evaluar con el lead si es necesario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Verifica con tu lead </a:t>
            </a:r>
            <a:r>
              <a:rPr b="1" lang="es-419"/>
              <a:t>si no estás seguro</a:t>
            </a:r>
            <a:r>
              <a:rPr lang="es-419"/>
              <a:t> de la información que vas a proporcionar.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</a:t>
            </a:r>
            <a:r>
              <a:rPr lang="es-419"/>
              <a:t>Hola [Nombre], el equipo ha completado las tareas del sprint actual. Adjunto el resumen de los logros. ¿Podemos planificar la próxima fase?</a:t>
            </a:r>
            <a:r>
              <a:rPr lang="es-419"/>
              <a:t>"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40"/>
              <a:t>Adaptar la comunicación según el perfil con el que se interactúa</a:t>
            </a:r>
            <a:endParaRPr sz="2840"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Colaboradores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1302575" y="2233575"/>
            <a:ext cx="1667400" cy="15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10076" l="0" r="0" t="10076"/>
          <a:stretch/>
        </p:blipFill>
        <p:spPr>
          <a:xfrm>
            <a:off x="1389125" y="2319525"/>
            <a:ext cx="1494300" cy="142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" name="Google Shape;224;p30"/>
          <p:cNvSpPr txBox="1"/>
          <p:nvPr/>
        </p:nvSpPr>
        <p:spPr>
          <a:xfrm>
            <a:off x="1043075" y="3900950"/>
            <a:ext cx="21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Andreyna Navas</a:t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3585900" y="2233575"/>
            <a:ext cx="1667400" cy="15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b="14316" l="0" r="0" t="14316"/>
          <a:stretch/>
        </p:blipFill>
        <p:spPr>
          <a:xfrm>
            <a:off x="3672450" y="2319525"/>
            <a:ext cx="1494300" cy="142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7" name="Google Shape;227;p30"/>
          <p:cNvSpPr txBox="1"/>
          <p:nvPr/>
        </p:nvSpPr>
        <p:spPr>
          <a:xfrm>
            <a:off x="3326400" y="3900950"/>
            <a:ext cx="21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Steven Borbor</a:t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5869225" y="2233575"/>
            <a:ext cx="1667400" cy="15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5">
            <a:alphaModFix/>
          </a:blip>
          <a:srcRect b="6047" l="0" r="0" t="6056"/>
          <a:stretch/>
        </p:blipFill>
        <p:spPr>
          <a:xfrm>
            <a:off x="5955775" y="2319525"/>
            <a:ext cx="1494300" cy="142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0"/>
          <p:cNvSpPr txBox="1"/>
          <p:nvPr/>
        </p:nvSpPr>
        <p:spPr>
          <a:xfrm>
            <a:off x="5609725" y="3900950"/>
            <a:ext cx="21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Bryan Pomaquero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40"/>
              <a:t>Adaptar la comunicación según el perfil con el que se interactúa</a:t>
            </a:r>
            <a:endParaRPr sz="2840"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Colaboradores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Mensajes motivacionales y de </a:t>
            </a:r>
            <a:r>
              <a:rPr b="1" lang="es-419"/>
              <a:t>apoyo</a:t>
            </a:r>
            <a:r>
              <a:rPr lang="es-419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Reforzar que </a:t>
            </a:r>
            <a:r>
              <a:rPr b="1" lang="es-419"/>
              <a:t>se agradece el esfuerzo</a:t>
            </a:r>
            <a:r>
              <a:rPr lang="es-419"/>
              <a:t> ante una entrega o una carga muy alta, indicar que se lamenta “molestar de nuevo” si ya se han hecho varias consultas.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Instrucciones </a:t>
            </a:r>
            <a:r>
              <a:rPr b="1" lang="es-419"/>
              <a:t>claras y precisas</a:t>
            </a:r>
            <a:r>
              <a:rPr lang="es-419"/>
              <a:t>. Uso de bullet points.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"Hola equipo, excelente trabajo en el último proyecto 🥳. Sigamos así, cualquier duda o comentario, estoy aquí para ayudar."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28550" y="-5672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Cultura en Jelou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175" y="1195077"/>
            <a:ext cx="3256099" cy="22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4803025" y="35989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-419" sz="1270">
                <a:solidFill>
                  <a:schemeClr val="lt1"/>
                </a:solidFill>
              </a:rPr>
              <a:t>Para un estilo informal que genere cercanía pero manteniendo un tono profesional, el uso de emojis es una excelente forma de lenguaje cotidiano. Recordando siempre mantener el respeto y la claridad.</a:t>
            </a:r>
            <a:endParaRPr sz="1270"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6173650" y="-10642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3200"/>
              <a:t>Emojis</a:t>
            </a:r>
            <a:endParaRPr b="1" sz="3200"/>
          </a:p>
        </p:txBody>
      </p:sp>
      <p:sp>
        <p:nvSpPr>
          <p:cNvPr id="76" name="Google Shape;76;p14"/>
          <p:cNvSpPr txBox="1"/>
          <p:nvPr/>
        </p:nvSpPr>
        <p:spPr>
          <a:xfrm>
            <a:off x="672475" y="1337600"/>
            <a:ext cx="30000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s-419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Somos amigables, respetuosos y dinámicos.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s-419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Tenemos una jerarquía definida, pero todos tenemos valor y opinión.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s-419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Nuestro espíritu es jocoso, pero eso no nos resta profesionalidad.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40"/>
              <a:t>Adaptar la comunicación según el perfil con el que se interactúa</a:t>
            </a:r>
            <a:endParaRPr sz="2840"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Equipo Interno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Comunicación </a:t>
            </a:r>
            <a:r>
              <a:rPr b="1" lang="es-419"/>
              <a:t>fluida y constante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Aviso inmediato de </a:t>
            </a:r>
            <a:r>
              <a:rPr b="1" lang="es-419"/>
              <a:t>bloqueos </a:t>
            </a:r>
            <a:r>
              <a:rPr lang="es-419"/>
              <a:t>y retrasos.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Fomentar el </a:t>
            </a:r>
            <a:r>
              <a:rPr b="1" lang="es-419"/>
              <a:t>feedback</a:t>
            </a:r>
            <a:r>
              <a:rPr lang="es-419"/>
              <a:t>, aprendizaje y la colaboración.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Canal interno y DM privado con cada miembro.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"Hola equipo, recordatorio de la reunión de seguimiento mañana a las 8:30 am. Por favor, traigan sus actualizaciones y cualquier problema que necesiten discutir."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40"/>
              <a:t>Adaptar la comunicación según el perfil con el que se interactúa</a:t>
            </a:r>
            <a:endParaRPr sz="2840"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Project Managers (PM)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Informes detallados y precisos.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Asegurar el alineamiento con los objetivos del proyecto y lo referido por el lead.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Buscar que la </a:t>
            </a:r>
            <a:r>
              <a:rPr b="1" lang="es-419"/>
              <a:t>comunicación sea visible para el lead</a:t>
            </a:r>
            <a:r>
              <a:rPr lang="es-419"/>
              <a:t>, ya que sino, queda en un DM aparte y se crea desconexión y desorden.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"Hola [Nombre], aquí está el informe semanal del proyecto X. Hemos completado las tareas A, B y C. El cronograma sigue sin cambios."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"Se establece fecha de esto el día X"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Estrategias para comunicación efectiva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Mejorar la efectividad de la comunicación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Escribir de forma concisa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Ir al grano, evitando rodeos innecesarios.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Uso de frases cortas y directas.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60" name="Google Shape;260;p3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"Hola muy buenas tardes espero que se encuentres muy bien, sabes que ayer María me pidió hacer un documento y como tú sabes mucho sobre este tema quisiera saber si es posible que me ayudes dentro de tu tiempo y que me dejes así como unos comentarios"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"Necesito tu feedback sobre este documento antes del viernes."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88" y="2617450"/>
            <a:ext cx="2993824" cy="19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Mejorar la efectividad de la comunicación</a:t>
            </a:r>
            <a:endParaRPr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Dividir en lista numerada o bullet points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Facilitar la lectura y comprensión.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Destacar puntos importantes.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68" name="Google Shape;268;p3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quedó pendiente del lado de kevin ver eso de los riesgos pero maría iba a ver todos los presupuestos y jorge tiene que hacer una tabla donde estén las tareas y poner las fechas ok?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Para la próxima reunión necesitamos: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1. Revisar el presupuesto → María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2. Discutir los riesgos del proyecto → Kevin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3. Planificar el siguiente sprint → Jorge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634675"/>
            <a:ext cx="2993824" cy="19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Mejorar la efectividad de la comunicación</a:t>
            </a:r>
            <a:endParaRPr/>
          </a:p>
        </p:txBody>
      </p:sp>
      <p:sp>
        <p:nvSpPr>
          <p:cNvPr id="275" name="Google Shape;275;p37"/>
          <p:cNvSpPr txBox="1"/>
          <p:nvPr/>
        </p:nvSpPr>
        <p:spPr>
          <a:xfrm>
            <a:off x="311700" y="1152425"/>
            <a:ext cx="603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 el mensaje incluye capturas, enuméralas.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388325" y="3782900"/>
            <a:ext cx="8164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Como se puede ver en la imagen 1 se ingresó números al input y en la imagen 2 vemos el resultado del log</a:t>
            </a:r>
            <a:r>
              <a:rPr lang="es-419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311700" y="1614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Ejemplo</a:t>
            </a:r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25" y="2075825"/>
            <a:ext cx="3884150" cy="11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125" y="2075825"/>
            <a:ext cx="3501841" cy="11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1826400" y="3263850"/>
            <a:ext cx="100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Imagen</a:t>
            </a:r>
            <a:r>
              <a:rPr lang="es-419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1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6298050" y="3263850"/>
            <a:ext cx="100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Imagen 2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208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Mejorar la efectividad de la comunicación</a:t>
            </a:r>
            <a:endParaRPr/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No tomes capturas de pantalla muy recortadas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No exageres con el recorte.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No debes incluir hasta la hora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Es importante situarse en la pantalla donde se está y señalar de alguna forma (cuadros, flechas resaltados) dónde se ubica el inconveniente.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Si tu pantalla tiene evidencias de cómo y dónde estás probando, inclúyelo.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88" name="Google Shape;288;p38"/>
          <p:cNvSpPr txBox="1"/>
          <p:nvPr>
            <p:ph idx="2" type="body"/>
          </p:nvPr>
        </p:nvSpPr>
        <p:spPr>
          <a:xfrm>
            <a:off x="6761200" y="790750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775" y="1310525"/>
            <a:ext cx="3206726" cy="884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225" y="2352975"/>
            <a:ext cx="2202025" cy="25466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 correcta de comunicar una consulta, duda o pregunta</a:t>
            </a:r>
            <a:endParaRPr/>
          </a:p>
        </p:txBody>
      </p:sp>
      <p:sp>
        <p:nvSpPr>
          <p:cNvPr id="296" name="Google Shape;296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Aprender a formular consultas, dudas o preguntas de manera clara y efectiva.</a:t>
            </a:r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121" y="0"/>
            <a:ext cx="34358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reportar una duda al lead?</a:t>
            </a:r>
            <a:endParaRPr/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s-419"/>
              <a:t>Identifica el proyecto</a:t>
            </a:r>
            <a:r>
              <a:rPr lang="es-419"/>
              <a:t> </a:t>
            </a:r>
            <a:br>
              <a:rPr lang="es-419"/>
            </a:br>
            <a:br>
              <a:rPr lang="es-419"/>
            </a:br>
            <a:r>
              <a:rPr lang="es-419"/>
              <a:t>Infórmale </a:t>
            </a:r>
            <a:r>
              <a:rPr lang="es-419"/>
              <a:t>de qué proyecto estás hablando. Es importante mencionar la empresa y alguna característica que haga que el lead recuerde a cuál se refiere (De preferencia si adjuntas el link de ClickUp o indicas nombre de la tarea).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Tu lead está atendiendo varias cosas en el día, es mejor evitar que te pregunte: ¿Qué proyecto?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reportar una duda al lead?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 startAt="2"/>
            </a:pPr>
            <a:r>
              <a:rPr b="1" lang="es-419"/>
              <a:t>Identifica dónde tienes la duda o problema</a:t>
            </a:r>
            <a:br>
              <a:rPr lang="es-419"/>
            </a:br>
            <a:br>
              <a:rPr lang="es-419"/>
            </a:br>
            <a:r>
              <a:rPr lang="es-419"/>
              <a:t>Si quieres que se verifique una parte específica, debes darle herramientas de cómo puede revisar el lead mismo: Company, Brain, Skill o sección específica.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Evita que el lead te devuelva más preguntas por no informar esto.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184225" y="-51962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Uso positivo</a:t>
            </a:r>
            <a:endParaRPr/>
          </a:p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5235125" y="-9977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3200"/>
              <a:t>Uso incorrecto</a:t>
            </a:r>
            <a:endParaRPr b="1" sz="32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950" y="1338600"/>
            <a:ext cx="3750062" cy="513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25" y="1338607"/>
            <a:ext cx="4045201" cy="133016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00" y="3024125"/>
            <a:ext cx="4091824" cy="64025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7963" y="2197213"/>
            <a:ext cx="3620025" cy="11886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800" y="4049300"/>
            <a:ext cx="4091825" cy="4427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1025" y="3731325"/>
            <a:ext cx="3573900" cy="513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reportar una duda al lead?</a:t>
            </a:r>
            <a:endParaRPr/>
          </a:p>
        </p:txBody>
      </p:sp>
      <p:sp>
        <p:nvSpPr>
          <p:cNvPr id="316" name="Google Shape;316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 startAt="3"/>
            </a:pPr>
            <a:r>
              <a:rPr b="1" lang="es-419"/>
              <a:t>Da detalles sobre una duda</a:t>
            </a:r>
            <a:br>
              <a:rPr lang="es-419"/>
            </a:br>
            <a:br>
              <a:rPr lang="es-419"/>
            </a:br>
            <a:r>
              <a:rPr lang="es-419"/>
              <a:t>Exactamente, ¿qué es lo que no entiendes? Déjalo marcado de alguna forma notoria para que el lead pueda atacar la duda.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Por ejemplo, poniéndolo en un punto aparte o con negrillas.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reportar una duda al lead?</a:t>
            </a:r>
            <a:endParaRPr/>
          </a:p>
        </p:txBody>
      </p:sp>
      <p:sp>
        <p:nvSpPr>
          <p:cNvPr id="322" name="Google Shape;322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 startAt="4"/>
            </a:pPr>
            <a:r>
              <a:rPr b="1" lang="es-419"/>
              <a:t>Se proactivo</a:t>
            </a:r>
            <a:br>
              <a:rPr lang="es-419"/>
            </a:br>
            <a:br>
              <a:rPr lang="es-419"/>
            </a:br>
            <a:r>
              <a:rPr lang="es-419"/>
              <a:t>Muchas veces es mejor grabar un video de lo sucedido (pueden usar </a:t>
            </a:r>
            <a:r>
              <a:rPr b="1" lang="es-419"/>
              <a:t>Jam</a:t>
            </a:r>
            <a:r>
              <a:rPr lang="es-419"/>
              <a:t>) o si sientes que es muy extenso y poco entendible, ofrece una llamada la cual debe ser igual de breve y concisa.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reportar un error al lead?</a:t>
            </a:r>
            <a:endParaRPr/>
          </a:p>
        </p:txBody>
      </p:sp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 startAt="5"/>
            </a:pPr>
            <a:r>
              <a:rPr b="1" lang="es-419"/>
              <a:t>Da detalles sobre un error</a:t>
            </a:r>
            <a:br>
              <a:rPr lang="es-419"/>
            </a:br>
            <a:br>
              <a:rPr lang="es-419"/>
            </a:br>
            <a:r>
              <a:rPr lang="es-419"/>
              <a:t>Por ejemplo, si un bot está mandando un mensaje de error, proporciona al lead el log que da dicho error e indica los pasos que seguiste. No esperes a preguntar para recolectar la información.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Mejorar la efectividad de la comunicación</a:t>
            </a:r>
            <a:endParaRPr/>
          </a:p>
        </p:txBody>
      </p:sp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Lee hasta 2 veces lo que estás escribiendo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Esto hasta que ya desarrolles un criterio mayor, pero lo que escribes debe ser entendible. Imagina que eres otra persona e intenta comprender lo que estás escribiendo.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Mejorar la efectividad de la comunicación</a:t>
            </a:r>
            <a:endParaRPr/>
          </a:p>
        </p:txBody>
      </p:sp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Recuerda ser específico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Describir claramente el problema o duda.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"Tengo una duda sobre el uso de la función X en el módulo Y. ¿Podrías explicarme cómo se configura?"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Mejorar la efectividad de la comunicación</a:t>
            </a:r>
            <a:endParaRPr/>
          </a:p>
        </p:txBody>
      </p:sp>
      <p:sp>
        <p:nvSpPr>
          <p:cNvPr id="346" name="Google Shape;346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Recuerda p</a:t>
            </a:r>
            <a:r>
              <a:rPr b="1" lang="es-419"/>
              <a:t>roveer contexto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Ofrecer detalles adicionales que ayuden a entender la consulta.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"Estoy intentando implementar la función X pero recibo el error Y. Adjunto captura de pantalla."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Mejorar la efectividad de la comunicación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Proponer una solución (si es posible)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Sugerir posibles soluciones o enfoques.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"Pensé en usar la función Z para resolverlo, ¿crees que es la mejor opción?"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Mejorar la efectividad de la comunicación</a:t>
            </a:r>
            <a:endParaRPr/>
          </a:p>
        </p:txBody>
      </p:sp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Ser cortés y agradecido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Mostrar cortesía y agradecimiento por la ayuda recibida. Y si necesitas solicitar una llamada, nunca exijas, propón.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"Muchas gracias por tu ayuda"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“¿Es posible reunirnos a las 5? Veo un espacio en tu calendar”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hacer si alguien no entiende tu pregunta o explicación?</a:t>
            </a:r>
            <a:endParaRPr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135" y="2675050"/>
            <a:ext cx="3540424" cy="23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40"/>
              <a:t>¿Qué hacer si alguien no entiende tu pregunta o explicación?</a:t>
            </a:r>
            <a:endParaRPr sz="2940"/>
          </a:p>
        </p:txBody>
      </p:sp>
      <p:sp>
        <p:nvSpPr>
          <p:cNvPr id="370" name="Google Shape;37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Pedir retroalimentación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Solicitar al interlocutor que indique qué parte no entiende.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"¿Podrías decirme cuál parte no quedó clara para ti?"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Bromas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4786725" y="1327125"/>
            <a:ext cx="39999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Dentro de nuestra cultura no hay inconveniente con realizar bromas asociadas al trabajo o topics de la conversación para amenizar.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Evita hacerlo si es la primera vez que hablas con alguien, a menos de que ya exista una apertura, y siempre con respeto.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25" y="1327125"/>
            <a:ext cx="3999901" cy="26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40"/>
              <a:t>¿Qué hacer si alguien no entiende tu pregunta o explicación?</a:t>
            </a:r>
            <a:endParaRPr sz="2940"/>
          </a:p>
        </p:txBody>
      </p:sp>
      <p:sp>
        <p:nvSpPr>
          <p:cNvPr id="376" name="Google Shape;376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Parafrasear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Repetir la pregunta o explicación de otra manera. Puedes pedírselo a Chat GPT.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"Permíteme explicar de otra manera, lo que quiero decir es que..."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40"/>
              <a:t>¿Qué hacer si alguien no entiende tu pregunta o explicación?</a:t>
            </a:r>
            <a:endParaRPr sz="2940"/>
          </a:p>
        </p:txBody>
      </p:sp>
      <p:sp>
        <p:nvSpPr>
          <p:cNvPr id="382" name="Google Shape;382;p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Usar ejemplos o analogías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Proveer ejemplos prácticos o analogías para ilustrar el punto.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"Imagina que estamos construyendo una casa, la función X sería como los cimientos..."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40"/>
              <a:t>¿Qué hacer si alguien no entiende tu pregunta o explicación?</a:t>
            </a:r>
            <a:endParaRPr sz="2940"/>
          </a:p>
        </p:txBody>
      </p:sp>
      <p:sp>
        <p:nvSpPr>
          <p:cNvPr id="388" name="Google Shape;388;p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Ser paciente y abierto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Mantener una actitud abierta y paciente.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"Entiendo que puede ser complicado, tomémonos el tiempo necesario para aclararlo."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40"/>
              <a:t>¿Qué hacer si alguien no entiende tu pregunta o explicación?</a:t>
            </a:r>
            <a:endParaRPr sz="2940"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Ofrecer ayuda adicional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Proveer recursos o tiempo adicional para resolver dudas.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"Si necesitas más ayuda, podemos programar una reunión para discutirlo con más detalle."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idx="1" type="body"/>
          </p:nvPr>
        </p:nvSpPr>
        <p:spPr>
          <a:xfrm>
            <a:off x="311700" y="1846800"/>
            <a:ext cx="8614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Utilizar ClickUp para mejorar la organización y comunicación del equipo.</a:t>
            </a:r>
            <a:br>
              <a:rPr lang="es-419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En este medio no se realizan bromas ya que es 100% operativo.</a:t>
            </a:r>
            <a:br>
              <a:rPr lang="es-419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Tu propósito es dejar trazabilidad de todo lo ocurrido para tener evidencias de la gestión.</a:t>
            </a:r>
            <a:br>
              <a:rPr lang="es-419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Tu gestión individual afecta a todo el equipo.</a:t>
            </a:r>
            <a:endParaRPr sz="1800"/>
          </a:p>
        </p:txBody>
      </p:sp>
      <p:pic>
        <p:nvPicPr>
          <p:cNvPr id="400" name="Google Shape;400;p56"/>
          <p:cNvPicPr preferRelativeResize="0"/>
          <p:nvPr/>
        </p:nvPicPr>
        <p:blipFill rotWithShape="1">
          <a:blip r:embed="rId3">
            <a:alphaModFix/>
          </a:blip>
          <a:srcRect b="27838" l="6595" r="7190" t="29969"/>
          <a:stretch/>
        </p:blipFill>
        <p:spPr>
          <a:xfrm>
            <a:off x="2106425" y="327875"/>
            <a:ext cx="4931151" cy="126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40"/>
              <a:t>Asignación de tareas</a:t>
            </a:r>
            <a:endParaRPr sz="2940"/>
          </a:p>
        </p:txBody>
      </p:sp>
      <p:sp>
        <p:nvSpPr>
          <p:cNvPr id="406" name="Google Shape;406;p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Cómo crear y asignar tareas de manera clara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Cuando asignes una tarea en ClickUp, asegúrate de incluir detalles específicos sobre lo que se necesita hacer, quién es responsable y cuándo se debe completar.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Asignar tarea: Revisar documentación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[Asignado a: María Rojas]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[Fecha límite: Viernes 10 de julio]. </a:t>
            </a:r>
            <a:endParaRPr b="1"/>
          </a:p>
        </p:txBody>
      </p:sp>
      <p:sp>
        <p:nvSpPr>
          <p:cNvPr id="407" name="Google Shape;407;p57"/>
          <p:cNvSpPr/>
          <p:nvPr/>
        </p:nvSpPr>
        <p:spPr>
          <a:xfrm>
            <a:off x="5316900" y="2930925"/>
            <a:ext cx="3515400" cy="2036700"/>
          </a:xfrm>
          <a:prstGeom prst="wave">
            <a:avLst>
              <a:gd fmla="val 10038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 estructura ayuda a evitar confusiones y asegura que todos entiendan claramente sus responsabilidades y plazos.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40"/>
              <a:t>Actualización de estado</a:t>
            </a:r>
            <a:endParaRPr sz="2940"/>
          </a:p>
        </p:txBody>
      </p:sp>
      <p:sp>
        <p:nvSpPr>
          <p:cNvPr id="413" name="Google Shape;413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Mantener actualizado el progreso de las tareas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Es importante mantener actualizado el estado de las tareas en ClickUp para que el equipo tenga una visión clara del progreso. Cuando avances en una tarea, actualiza su estado y añade cualquier comentario relevante.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414" name="Google Shape;414;p58"/>
          <p:cNvSpPr/>
          <p:nvPr/>
        </p:nvSpPr>
        <p:spPr>
          <a:xfrm>
            <a:off x="5628600" y="3012200"/>
            <a:ext cx="3515400" cy="2036700"/>
          </a:xfrm>
          <a:prstGeom prst="wave">
            <a:avLst>
              <a:gd fmla="val 10038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 estructura ayuda a evitar confusiones y asegura que todos entiendan claramente sus responsabilidades y plazos.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58"/>
          <p:cNvSpPr txBox="1"/>
          <p:nvPr/>
        </p:nvSpPr>
        <p:spPr>
          <a:xfrm>
            <a:off x="311700" y="3271700"/>
            <a:ext cx="5138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Actualizar estado de la tarea a “En progreso” y añadir comentarios relevantes como “He completado la primera revisión, queda pendiente la aprobación final”.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40"/>
              <a:t>Comentarios y colaboraciones</a:t>
            </a:r>
            <a:endParaRPr sz="2940"/>
          </a:p>
        </p:txBody>
      </p:sp>
      <p:sp>
        <p:nvSpPr>
          <p:cNvPr id="421" name="Google Shape;421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Uso de comentarios para facilitar la colaboración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Utiliza los comentarios en ClickUp para hacer preguntas, ofrecer actualizaciones o compartir ideas relacionadas con una tarea específica. También señalar bloqueos o novedades.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422" name="Google Shape;422;p59"/>
          <p:cNvSpPr/>
          <p:nvPr/>
        </p:nvSpPr>
        <p:spPr>
          <a:xfrm>
            <a:off x="5628600" y="3012200"/>
            <a:ext cx="3515400" cy="2036700"/>
          </a:xfrm>
          <a:prstGeom prst="wave">
            <a:avLst>
              <a:gd fmla="val 10038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enfoque facilita la colaboración y asegura que toda la comunicación relevante esté centralizada y accesible para el equipo.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59"/>
          <p:cNvSpPr txBox="1"/>
          <p:nvPr/>
        </p:nvSpPr>
        <p:spPr>
          <a:xfrm>
            <a:off x="311700" y="3271700"/>
            <a:ext cx="5138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Dejar un comentario con dudas o actualizaciones relevantes directamente en la tarea como “¿Podrías revisar la sección 2 del documento? He añadido algunos cambios y necesito tu feedback”.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Evita herir sensibilidades</a:t>
            </a:r>
            <a:endParaRPr/>
          </a:p>
        </p:txBody>
      </p:sp>
      <p:pic>
        <p:nvPicPr>
          <p:cNvPr id="429" name="Google Shape;4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375" y="2659125"/>
            <a:ext cx="3573250" cy="2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40"/>
              <a:t>Utilizar un lenguaje que evite conflictos y mantenga un ambiente positivo</a:t>
            </a:r>
            <a:endParaRPr sz="2440"/>
          </a:p>
        </p:txBody>
      </p:sp>
      <p:sp>
        <p:nvSpPr>
          <p:cNvPr id="435" name="Google Shape;435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Evitar lenguaje negativo o confrontativo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Enfocarse en soluciones y mejoras.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En lugar de decir "Esto está horrible", decir "Podemos mejorar esto añadiendo..."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Chismes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0815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No incurrir en chismes personales ni juicios en medios de comunicación oficiales. Para comunicaciones fuera del trabajo emplear sus medios personales, como WhatsApp.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00" y="2312225"/>
            <a:ext cx="3025274" cy="201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3539125" y="2966950"/>
            <a:ext cx="1423500" cy="7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825" y="2312225"/>
            <a:ext cx="3025274" cy="20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Grupos internos</a:t>
            </a:r>
            <a:endParaRPr/>
          </a:p>
        </p:txBody>
      </p:sp>
      <p:pic>
        <p:nvPicPr>
          <p:cNvPr id="441" name="Google Shape;4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500" y="2571750"/>
            <a:ext cx="357300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40"/>
              <a:t> Facilitar la comunicación entre diferentes grupos dentro de la organización</a:t>
            </a:r>
            <a:endParaRPr sz="2440"/>
          </a:p>
        </p:txBody>
      </p:sp>
      <p:sp>
        <p:nvSpPr>
          <p:cNvPr id="447" name="Google Shape;447;p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Canales de </a:t>
            </a:r>
            <a:r>
              <a:rPr b="1" lang="es-419"/>
              <a:t>comunicación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Sugerencia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/>
              <a:t>NO </a:t>
            </a:r>
            <a:r>
              <a:rPr lang="es-419"/>
              <a:t>usar el @canal o el @aquí ya que genera notificaciones masivas, a menos de que haya sido ordenado. Puedes usar etiquetas de equipos. </a:t>
            </a:r>
            <a:endParaRPr b="1"/>
          </a:p>
        </p:txBody>
      </p:sp>
      <p:sp>
        <p:nvSpPr>
          <p:cNvPr id="448" name="Google Shape;448;p63"/>
          <p:cNvSpPr txBox="1"/>
          <p:nvPr/>
        </p:nvSpPr>
        <p:spPr>
          <a:xfrm>
            <a:off x="393225" y="1794900"/>
            <a:ext cx="3000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qa-apps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qa-brain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qa-designer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qa-marketplace</a:t>
            </a:r>
            <a:endParaRPr/>
          </a:p>
        </p:txBody>
      </p:sp>
      <p:sp>
        <p:nvSpPr>
          <p:cNvPr id="449" name="Google Shape;449;p63"/>
          <p:cNvSpPr txBox="1"/>
          <p:nvPr/>
        </p:nvSpPr>
        <p:spPr>
          <a:xfrm>
            <a:off x="3358225" y="1794900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 startAt="5"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qa-team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 startAt="5"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qa-updates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 startAt="5"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pm-qa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/>
          <p:nvPr/>
        </p:nvSpPr>
        <p:spPr>
          <a:xfrm>
            <a:off x="64074" y="2296855"/>
            <a:ext cx="9015852" cy="5497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¿Preguntas, dudas o sugerencias?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5"/>
          <p:cNvSpPr/>
          <p:nvPr/>
        </p:nvSpPr>
        <p:spPr>
          <a:xfrm>
            <a:off x="476124" y="2299200"/>
            <a:ext cx="8191753" cy="5451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Muchas gracias por su atención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Sobrenombres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Evitar poner sobrenombres a los demás, a menos de que se pida permiso o la misma persona lo autorice.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Información importante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Si perciben que algún miembro del equipo no está manteniendo el respeto necesario o está sacando ventaja de algo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Nunca te pongas de “tú a tú”, informa a tu lead y sigue manteniendo el respeto.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Haz que la conversación sea visible para el lead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Si aplica algún llamado de atención, sería tu lead el responsable. Mantente siempre cordial.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 de comunicación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Si tienes que saludar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"¡Hola equipo! 😊 ¿Cómo están?"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Refuerza el hecho de que son todos un mismo equipo, un mismo Jelou.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 de comunicación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Si tienes que pedir algo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"Por favor, revisen este documento y dejen sus comentarios."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"Solicito su apoyo con…"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 requerir el tiempo de alguien, jamás lo exijas. Es un acuerdo mutuo.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